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21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F1DC9D-9501-A132-59A9-8C67183B1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EA3D972-5E61-5E88-F050-11C4CE200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0BBD56-3C85-1373-1BF1-A25A6DD7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23826E-E654-0F47-D84F-04CC7B5D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B3295A-3610-5CDA-52F8-5729CDEF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0673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DB5650-0483-097A-FDAE-A930095F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2D54FEB-DA09-E928-415A-CE9260E16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1B6784-BF42-D2F1-B2F8-F2A3A4A7F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C16290-F473-71EC-566C-83801EBC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2F1989-45BB-3EC7-35C7-D715FFE1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2417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EE335EF-FAF3-2A74-DE41-DF7894827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5053F33-EA9F-F834-B690-7D93B76BD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3BF05E-375A-8E9E-F0A5-C81CBDC9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911013-7553-53E2-2E06-AF65460C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F5B653-1887-1340-A9A0-025CC88C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302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59EC50-0DA9-153F-A821-95BE1CE7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946687-DB47-DE0B-60D3-ED5D416C9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B03175-F078-7533-1BBF-9F2C5557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DA3B5E6-D80C-7EC5-1865-75BB97A2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538996-48C7-62F0-0C9B-CE729D210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4324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2EEB5F-9751-E6EC-28C7-5F7E6F47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C19DAAD-EAC2-9764-B16D-2F30D0C3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F41C3A-5303-943C-8316-A9FFE8EF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ACFF71-0BCC-FD37-E3FE-ED3BD4DE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87A68C-F6B2-0882-2C0D-3C93C805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604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72D2E9-D772-0436-9D82-A168817B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3FB4AD-E157-D5EA-2303-4FE11E9B8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4F7E0E9-FCA5-716F-2FF6-45B1F144D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D4E24D0-5E0C-1E80-9BEE-44D2B39CD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670455-2F7C-C42A-D8C6-305D7D6F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7622F52-5E3F-CDB3-6981-FFA30E87A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5455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8F9DE7-59A0-DB56-D2E5-595A1D61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7E80477-5E4F-F1C3-FD6C-D9296C2A0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F93E44E-D9BA-8DAD-6A1C-1CCDC97C6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FB80509-54CC-57E2-80F3-98595ED03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6AC820D-6A74-5253-2DF9-BB4745B66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DE2E408-8288-6193-579A-2F220422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28ECE8D-F79A-85FD-5DC0-01F7C09E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DFBB262-6EB3-B537-8EDB-5AD0CB54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9003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83EBB7-52DF-CC9B-730B-18287ECD8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88F388E-C5A8-B9FB-F198-73296D737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A61FE33-E7FF-70D1-C6EB-28371B37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87E4589-E49D-4ECE-83BA-4FA402103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7708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8FECC12-78C8-EB0F-9455-9E609DB8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CB6B716-16DA-27E2-BA22-C701D172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6FD1837-05CE-9E23-6B47-3ECAD170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5486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57A4F8-9520-C36D-5AC0-E0EA94A9F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6CFF6B-F628-6A3C-7007-E0FDC50A3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82DBE22-9EE1-85B6-CCA1-EC072B16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22640BC-5474-EE2A-9640-3CFC9C7E2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B3F314-3782-CA97-391A-80F49091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FE25BBF-F120-486F-E1D2-71419277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55285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181D0B-49FC-89C3-837D-CADA91193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52913E8-966F-C879-606E-79AA1FC49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B3A4D59-2359-2C61-262D-D91D8411E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4FC741E-8ED3-D274-1011-65672A7A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62BB3D9-9794-0E5D-A7FD-F2197AFA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D095F35-BF72-C452-D815-66C58415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6177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80AF725-B31E-EA82-4E75-F78796B8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39D110A-27D8-F5EF-8041-DFA7392E2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BC41D9-9BC8-6BD3-71E6-B3547CCCB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510438-F9C7-45FC-AB1D-A18A4CC8180A}" type="datetimeFigureOut">
              <a:rPr lang="en-HK" smtClean="0"/>
              <a:t>13/6/2025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B31CD8-F95C-D907-EE69-E2E9778BE7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DE5788-5C9D-9794-B9A9-631AFBAC8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09C7E9-C7C9-46B5-A0E3-DA052F80D2A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7226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5CEBC239-E5A2-80E8-925B-0CC337773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08E5B44-E9E6-34F7-3074-EA208DE1C4EC}"/>
              </a:ext>
            </a:extLst>
          </p:cNvPr>
          <p:cNvSpPr txBox="1">
            <a:spLocks/>
          </p:cNvSpPr>
          <p:nvPr/>
        </p:nvSpPr>
        <p:spPr>
          <a:xfrm>
            <a:off x="4650596" y="533086"/>
            <a:ext cx="7160456" cy="162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HK" altLang="zh-HK" sz="3600"/>
              <a:t>Presentation Topic Presentation Topic Presentation Topic Presentation Topic Presentation Topic</a:t>
            </a:r>
            <a:endParaRPr lang="zh-HK" altLang="en-US" sz="36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B81FB4C-762F-AA23-D0D1-96DAC1D35FE0}"/>
              </a:ext>
            </a:extLst>
          </p:cNvPr>
          <p:cNvSpPr txBox="1">
            <a:spLocks/>
          </p:cNvSpPr>
          <p:nvPr/>
        </p:nvSpPr>
        <p:spPr>
          <a:xfrm>
            <a:off x="4650596" y="2492516"/>
            <a:ext cx="7160456" cy="1045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HK" altLang="zh-HK" sz="2000" dirty="0"/>
              <a:t>Name of Presenter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HK" altLang="zh-HK" sz="2000" dirty="0"/>
              <a:t>Name of Presenter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2881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9B2D4D-4859-6EB9-DF1A-8188BE64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5974"/>
            <a:ext cx="10515600" cy="1325563"/>
          </a:xfrm>
        </p:spPr>
        <p:txBody>
          <a:bodyPr/>
          <a:lstStyle/>
          <a:p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25321CE-3221-1B73-09D7-BB40A2B61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247707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寬螢幕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ICC 348</dc:creator>
  <cp:lastModifiedBy>Yiu Ho Leung</cp:lastModifiedBy>
  <cp:revision>2</cp:revision>
  <dcterms:created xsi:type="dcterms:W3CDTF">2025-06-10T06:46:25Z</dcterms:created>
  <dcterms:modified xsi:type="dcterms:W3CDTF">2025-06-13T04:29:26Z</dcterms:modified>
</cp:coreProperties>
</file>